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87F133-4351-42BA-B910-6D4364B308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3B8BC36-B745-41A6-B445-30E11AA5A9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7D333BCD-112D-46B8-8067-20673363C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A05E0-B71A-4EF5-BA77-E2C43D7528A3}" type="datetimeFigureOut">
              <a:rPr lang="sk-SK" smtClean="0"/>
              <a:t>26. 7. 2021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2425BFAE-5C3B-4768-8255-67E28B3EE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916E28E2-06FF-444B-A775-C3955D880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BEFD2-90AE-4EC3-9E60-012401FE8CA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6865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01BB08-E3AA-4795-B72A-48A3865EB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EF722FFC-BCA1-4EEF-8DFC-3832A1D311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B71A9C3A-20E1-41DD-B04F-3CDCE0549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A05E0-B71A-4EF5-BA77-E2C43D7528A3}" type="datetimeFigureOut">
              <a:rPr lang="sk-SK" smtClean="0"/>
              <a:t>26. 7. 2021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C9E9DA31-4104-4C17-840F-651219AAE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8E9628C4-86E1-4953-8881-EBDBAD32C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BEFD2-90AE-4EC3-9E60-012401FE8CA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66291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584616CB-3238-4B08-98C4-CB43C478ED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8BC34A7F-60A7-4CA6-9838-4C63B456DE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BE3B18FA-41DA-432F-8D2F-05443FF2A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A05E0-B71A-4EF5-BA77-E2C43D7528A3}" type="datetimeFigureOut">
              <a:rPr lang="sk-SK" smtClean="0"/>
              <a:t>26. 7. 2021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7D401AF6-1A0E-46C9-98D8-F26672AFE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E0D391BF-A89A-492A-A1B4-A20E63239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BEFD2-90AE-4EC3-9E60-012401FE8CA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11506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D043DA-EFC0-4824-8AE7-6B4484428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87679FF-DF1D-4429-A506-C25FF8C9D5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5251D949-2BF4-4838-9E63-0A4A5AC25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A05E0-B71A-4EF5-BA77-E2C43D7528A3}" type="datetimeFigureOut">
              <a:rPr lang="sk-SK" smtClean="0"/>
              <a:t>26. 7. 2021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BA55DB48-D903-4DDE-8075-A76D0ED98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44E76E81-F5EF-4213-B4D0-2B3FBB47A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BEFD2-90AE-4EC3-9E60-012401FE8CA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80276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17E887-AFE7-4961-84EA-894B516EB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98C59F2-7E16-4DDD-AB91-009CAD749E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75D8D401-D2A2-484B-A308-11A880A46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A05E0-B71A-4EF5-BA77-E2C43D7528A3}" type="datetimeFigureOut">
              <a:rPr lang="sk-SK" smtClean="0"/>
              <a:t>26. 7. 2021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E18979FB-1645-4F9C-8D18-1711A2C6B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709E186A-FED7-48FC-9F7C-6D7F6E44D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BEFD2-90AE-4EC3-9E60-012401FE8CA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946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4CF9F7-E51D-4E8F-9FE6-55003342D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2CFA8CC-1E67-4906-A122-9E95F85835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7CF34802-993A-497E-9366-DE19471585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BDC430FF-3963-41F0-9294-AEBFA166B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A05E0-B71A-4EF5-BA77-E2C43D7528A3}" type="datetimeFigureOut">
              <a:rPr lang="sk-SK" smtClean="0"/>
              <a:t>26. 7. 2021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C8B3D230-B1E0-46DB-89E9-B2D52C926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74D3185D-9F9C-4EA1-AF26-F962AFBE2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BEFD2-90AE-4EC3-9E60-012401FE8CA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61448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19B30D-B529-4A61-B161-7759D3C3D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2968019-9BF9-4B3E-B19C-4A60AAA95D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C912B6E6-8F9E-4F2F-891F-A186086C10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7F8EBD2-AB59-40C1-A429-78B9FCA520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9ED49BB1-8DF5-4F13-BD31-E35E59A7B7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EFE24316-6569-4BCE-A6FC-DF3685607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A05E0-B71A-4EF5-BA77-E2C43D7528A3}" type="datetimeFigureOut">
              <a:rPr lang="sk-SK" smtClean="0"/>
              <a:t>26. 7. 2021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796A51EE-1876-46B2-BA30-260450292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3A9F6CE9-3CA5-4DBB-BCCA-4AD947314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BEFD2-90AE-4EC3-9E60-012401FE8CA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29430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C9ED08-ED43-4772-803A-B19298BD2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30079452-89D3-4167-ADCD-CE68F51C9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A05E0-B71A-4EF5-BA77-E2C43D7528A3}" type="datetimeFigureOut">
              <a:rPr lang="sk-SK" smtClean="0"/>
              <a:t>26. 7. 2021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14AA8636-1C52-4A95-8CA7-10AEE4B04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25768483-DF0F-4D95-AF28-8C14F8D18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BEFD2-90AE-4EC3-9E60-012401FE8CA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8417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25777D51-7EEB-4BAC-99F1-D7462D01E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A05E0-B71A-4EF5-BA77-E2C43D7528A3}" type="datetimeFigureOut">
              <a:rPr lang="sk-SK" smtClean="0"/>
              <a:t>26. 7. 2021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6A83E68A-3939-4D5A-BC3F-A42BFA3C8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7330337C-E845-40A9-85E4-13D59436B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BEFD2-90AE-4EC3-9E60-012401FE8CA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35780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E9C93E-ADCB-48FD-819B-03F818E4D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8CA01E3-FB37-4904-ADDD-4C03AB5214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DBE385B-A429-46F4-B559-38A47D1D88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AA19224F-6269-444B-B1F3-17E2BA073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A05E0-B71A-4EF5-BA77-E2C43D7528A3}" type="datetimeFigureOut">
              <a:rPr lang="sk-SK" smtClean="0"/>
              <a:t>26. 7. 2021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38EC1F02-11F4-4061-8325-D6C329048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8FD06B06-7B55-42F6-9046-72BDC47B0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BEFD2-90AE-4EC3-9E60-012401FE8CA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8000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0345F2-7C76-4F6B-A4BE-970859ACF3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CCDAB117-B65F-4FC6-B557-2B2C47E095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A5023D8-2BE0-4217-B30A-BDC8673934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872FEF35-B65A-4A2B-B316-385D8E165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A05E0-B71A-4EF5-BA77-E2C43D7528A3}" type="datetimeFigureOut">
              <a:rPr lang="sk-SK" smtClean="0"/>
              <a:t>26. 7. 2021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3991885E-1488-4310-A531-6AA52A1EE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2050A84C-CB7C-4280-B5B6-8AAC78168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BEFD2-90AE-4EC3-9E60-012401FE8CA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98798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C6EEB54D-0EA0-4971-9B73-ED4D059E3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4D324D2-1B9B-48B3-8656-D3DFDBD0F4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F3FE6972-2D39-42F1-93A3-3E85F70175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A05E0-B71A-4EF5-BA77-E2C43D7528A3}" type="datetimeFigureOut">
              <a:rPr lang="sk-SK" smtClean="0"/>
              <a:t>26. 7. 2021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1DE63306-6283-40AD-94D6-306F5A7C87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7E704D78-95F4-41CD-8552-7D2D28CB8E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BEFD2-90AE-4EC3-9E60-012401FE8CA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83729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176283-82C2-4B26-8168-D55A2342B28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/>
              <a:t>wefw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EF15647-84A5-4DA8-8662-832166E7CB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57703441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Širokouhlá</PresentationFormat>
  <Paragraphs>1</Paragraphs>
  <Slides>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Motív Office</vt:lpstr>
      <vt:lpstr>wefw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wefw</dc:title>
  <dc:creator>Michal Sebesta</dc:creator>
  <cp:lastModifiedBy>Michal Sebesta</cp:lastModifiedBy>
  <cp:revision>1</cp:revision>
  <dcterms:created xsi:type="dcterms:W3CDTF">2021-07-26T14:06:39Z</dcterms:created>
  <dcterms:modified xsi:type="dcterms:W3CDTF">2021-07-26T14:06:54Z</dcterms:modified>
</cp:coreProperties>
</file>